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Helvetica Neue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-regular.fntdata"/><Relationship Id="rId10" Type="http://schemas.openxmlformats.org/officeDocument/2006/relationships/slide" Target="slides/slide5.xml"/><Relationship Id="rId13" Type="http://schemas.openxmlformats.org/officeDocument/2006/relationships/font" Target="fonts/HelveticaNeue-italic.fntdata"/><Relationship Id="rId12" Type="http://schemas.openxmlformats.org/officeDocument/2006/relationships/font" Target="fonts/HelveticaNeue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font" Target="fonts/HelveticaNeue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2.pn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e9fa6b5d3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e9fa6b5d3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71e52255bc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71e52255bc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71e52255bc_0_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71e52255bc_0_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71e52255bc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71e52255bc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4.png"/><Relationship Id="rId4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4.png"/><Relationship Id="rId4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4.png"/><Relationship Id="rId4" Type="http://schemas.openxmlformats.org/officeDocument/2006/relationships/image" Target="../media/image2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4.png"/><Relationship Id="rId4" Type="http://schemas.openxmlformats.org/officeDocument/2006/relationships/image" Target="../media/image2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4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Shine Our Light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Leah Orchinik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Leah Orchinik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1167150"/>
            <a:ext cx="8115000" cy="2809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shine our light in search of hope,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shine our light in search of hope.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Each path is our own but we’re not alone,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shine our light in search of hope.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1167150"/>
            <a:ext cx="8115000" cy="2809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give our heart in search of love,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give our heart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in search of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love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Each path is our own but we’re not alone,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give our heart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in search of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love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1167150"/>
            <a:ext cx="8115000" cy="2809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speak our mind in search of truth,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speak our mind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in search of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truth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Each path is our own but we’re not alone,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speak our mind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in search of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truth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7" name="Google Shape;87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9" name="Google Shape;89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7"/>
          <p:cNvSpPr txBox="1"/>
          <p:nvPr/>
        </p:nvSpPr>
        <p:spPr>
          <a:xfrm>
            <a:off x="1028875" y="1167150"/>
            <a:ext cx="8115000" cy="2809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rest our arms in search of peace,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rest our arms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in search of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peace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Each path is our own but we’re not alone,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rest our arms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in search of 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peace</a:t>
            </a:r>
            <a:r>
              <a:rPr b="1" lang="en" sz="31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1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